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60" y="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9000-D856-40C7-9693-F1D37888AAC8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739F2-9AC2-4A67-A802-63528BDE257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20882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Ставропольский государственный </a:t>
            </a:r>
            <a:r>
              <a:rPr lang="ru-RU" dirty="0" smtClean="0"/>
              <a:t>аграрный университет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Кафедра </a:t>
            </a:r>
            <a:r>
              <a:rPr lang="ru-RU" dirty="0" smtClean="0"/>
              <a:t>Информационных систем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Дисциплина: «</a:t>
            </a:r>
            <a:r>
              <a:rPr lang="ru-RU" dirty="0" err="1" smtClean="0"/>
              <a:t>Патентоведение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98984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Практическое занятие № 8</a:t>
            </a:r>
          </a:p>
          <a:p>
            <a:r>
              <a:rPr lang="ru-RU" dirty="0" smtClean="0"/>
              <a:t>Тема: «</a:t>
            </a:r>
            <a:r>
              <a:rPr lang="ru-RU" b="1" dirty="0"/>
              <a:t>Научно-техническая информация и ее </a:t>
            </a:r>
            <a:r>
              <a:rPr lang="ru-RU" b="1" dirty="0" smtClean="0"/>
              <a:t>систематизация</a:t>
            </a:r>
            <a:r>
              <a:rPr lang="ru-RU" b="1" dirty="0" smtClean="0"/>
              <a:t>»</a:t>
            </a:r>
          </a:p>
          <a:p>
            <a:endParaRPr lang="ru-RU" b="1" dirty="0"/>
          </a:p>
          <a:p>
            <a:r>
              <a:rPr lang="ru-RU" b="1" dirty="0" smtClean="0"/>
              <a:t>Аспиранты для всех направлений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Глубина поиска патентоспособности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При проведении патентно-ситуативных исследований и исследований для оценки уровня объектов техники поиск производится на глубину, достаточную для установления тенденций развития данного вида техники (в среднем 5-15 лет).</a:t>
            </a:r>
          </a:p>
          <a:p>
            <a:pPr algn="just"/>
            <a:r>
              <a:rPr lang="ru-RU" dirty="0"/>
              <a:t>При исследовании патентоспособности технического решения патентный поиск проводится, как правило, на глубину 50 лет.</a:t>
            </a:r>
          </a:p>
          <a:p>
            <a:pPr algn="just"/>
            <a:r>
              <a:rPr lang="ru-RU" dirty="0"/>
              <a:t>При проведении экспертизы объекта на патентную чистоту глубину поиска определяют, исходя из срока действия патента в стране поиска.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Занятие закончено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Материал представить на собеседование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152127"/>
          </a:xfrm>
        </p:spPr>
        <p:txBody>
          <a:bodyPr/>
          <a:lstStyle/>
          <a:p>
            <a:r>
              <a:rPr lang="ru-RU" dirty="0" smtClean="0"/>
              <a:t>Виды патентной документации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772816"/>
            <a:ext cx="7920880" cy="4464496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Ежегодно в странах мира публикуется около 1млн патентных документов. За годы существования патентной системы в странах мира опубликовано более 20 млн. патентных документов.</a:t>
            </a:r>
          </a:p>
          <a:p>
            <a:r>
              <a:rPr lang="ru-RU" dirty="0"/>
              <a:t>Различают два вида патентной документации: </a:t>
            </a:r>
            <a:r>
              <a:rPr lang="ru-RU" b="1" dirty="0"/>
              <a:t>первичная и вторичная.</a:t>
            </a:r>
            <a:endParaRPr lang="ru-RU" dirty="0"/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первичной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документации относятся полные описания к охранным документам (описания к заявкам на изобретения, патентные описания, описания полезных моделей, промышленных образцов, товарных знаков), а также извлечения из них, публикуемые в официальных бюллетенях и журналах патентных ведомств. Основная задача первичной патентной документации заключается в том, чтобы юридически строго определить границы и объем прав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патентообладателя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или заявителя и т.д.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вторичной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документации относятся материалы переработки первичной патентной документации (аннотации, рефераты, различные библиографические сведения, тематические подборки, обзоры, указатели).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Патентные описания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Патентные описания</a:t>
            </a:r>
            <a:r>
              <a:rPr lang="ru-RU" dirty="0"/>
              <a:t> - основной вид патентной документации. С точки зрения информации патентное описание - документ во многом идеальный, потому что он: </a:t>
            </a:r>
          </a:p>
          <a:p>
            <a:r>
              <a:rPr lang="ru-RU" dirty="0"/>
              <a:t>- имеет унифицированную логическую структуру, стандартное библиографическое описание, устойчивую лексику (используются стандартные словесные конструкции; </a:t>
            </a:r>
          </a:p>
          <a:p>
            <a:r>
              <a:rPr lang="ru-RU" dirty="0"/>
              <a:t>-содержит описание предшествующего уровня техники с оценкой известных прототипов;</a:t>
            </a:r>
          </a:p>
          <a:p>
            <a:r>
              <a:rPr lang="ru-RU" dirty="0"/>
              <a:t>-включает патентную формулу, которая является идеальной логической конструкцией, позволяющей выделить новизну информации;</a:t>
            </a:r>
          </a:p>
          <a:p>
            <a:r>
              <a:rPr lang="ru-RU" dirty="0"/>
              <a:t>-содержит в качестве составного элемента чертежи, схемы, химические формулы, что существенно повышает его информативность.</a:t>
            </a:r>
          </a:p>
          <a:p>
            <a:r>
              <a:rPr lang="ru-RU" dirty="0"/>
              <a:t>Патентные описания, публикуемые в различных странах, имеют специфические особенности, однако сущность изобретения в описании должна быть раскрыта так, чтобы, обеспечив юридическую защиту прав владельца данного изобретения, позволить среднему специалисту в области техники, к которой относится изобретение, осуществить его, не прибегая к дополнительному изобретательскому творчеству.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изобретения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настоящее время описание изобретения состоит из следующих разделов:</a:t>
            </a:r>
          </a:p>
          <a:p>
            <a:r>
              <a:rPr lang="ru-RU" dirty="0"/>
              <a:t>- библиографической части;</a:t>
            </a:r>
          </a:p>
          <a:p>
            <a:r>
              <a:rPr lang="ru-RU" dirty="0"/>
              <a:t>- описания сущности изобретения;</a:t>
            </a:r>
          </a:p>
          <a:p>
            <a:r>
              <a:rPr lang="ru-RU" dirty="0"/>
              <a:t>- графических материалов, которые в случае необходимости прилагаются к описанию для полноты раскрытия изобретения.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Библиографическая часть описания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Библиографическая часть описания размещается перед текстом описания, занимает весь титульный лист описания и содержит данные, необходимые для идентификации документа: название и герб страны, наименование госоргана, выдавшего охранный документ, номер охранного документа, его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наименование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название изобретения, классификационный индекс; а также правовую информацию: сведения о заявителе, об изобретателях, дату подачи заявки, дату публикации описания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Кроме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библиографических данных на титульном листе публикуется также реферат.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облегчения работы с патентной документацией разных стран и для удобства создания базы данных патентных документов при их автоматизированном        поиске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Всемирной организацией интеллектуальной собственности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разработан стандарт на библиографические данные, в соответствии с которым каждому элементу библиографической части описания изобретения присваивается определенный цифровой код, например: (11) - номер авторского свидетельства или патента, (19) - код страны публикации, (21) - регистрационный номер заявки, (22) - дата подачи заявки и т.д. (что облегчает нахождение фамилий, дат, классификационных обозначений даже без знания языка, на котором опубликован патент).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Особенности и преимущества патентной документации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/>
              <a:t>Однородность</a:t>
            </a:r>
            <a:r>
              <a:rPr lang="ru-RU" dirty="0"/>
              <a:t> - свойство позволяющее систематизировать по единой системе классификации значительные массивы документов, относящихся к одной технической области. Патентная документация является наиболее систематизированным и полным собранием сведений обо всех научно-технических достижениях человечества за последние 150-200 лет. Сквозная нумерация патентов, которая применяется в большинстве стран, позволяет легко упорядочить большие массивы документов в хронологическом порядке, а индексация в соответствии с Международной патентной классификацией изобретений облегчает поиск в большом массиве документов.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Особенности и преимущества патентной документации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Достоверность</a:t>
            </a:r>
            <a:r>
              <a:rPr lang="ru-RU" dirty="0"/>
              <a:t> - т.е. не содержит непроверенных и рекламных сведений, т.к. выдаче охранного документа предшествует проверка заявочных материалов технической экспертизой в соответствии с законодательствами по изобретательству почти всех стран мира.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и преимущества патентной документации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Оперативность</a:t>
            </a:r>
            <a:r>
              <a:rPr lang="ru-RU" dirty="0"/>
              <a:t> - публикация описания изобретения во многом опережает другие виды публикации, в связи с тем, что преждевременное (до подачи заявки) разглашение существа изобретения препятствует выдаче патента. Поэтому до получения патента изобретатели стремятся сохранить сведения об изобретении в секрете. Информация о новых изобретениях опережает воплощение изобретений в новых машинах, приборах, технологических процессах на 5-7 лет.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и преимущества патентной документации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/>
              <a:t>Унифицированность</a:t>
            </a:r>
            <a:r>
              <a:rPr lang="ru-RU" b="1" dirty="0"/>
              <a:t> и формализация</a:t>
            </a:r>
            <a:r>
              <a:rPr lang="ru-RU" dirty="0"/>
              <a:t> документа, т.к. объем сведений, и порядок их изложения регламентированы международными стандартами и законодательством каждой страны, благодаря чему информация наиболее успешно поддается обработке и поиску.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726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   Ставропольский государственный аграрный университет  Кафедра Информационных систем Дисциплина: «Патентоведение»</vt:lpstr>
      <vt:lpstr>Виды патентной документации</vt:lpstr>
      <vt:lpstr>Патентные описания</vt:lpstr>
      <vt:lpstr>Описание изобретения</vt:lpstr>
      <vt:lpstr>Библиографическая часть описания</vt:lpstr>
      <vt:lpstr>Особенности и преимущества патентной документации</vt:lpstr>
      <vt:lpstr>Особенности и преимущества патентной документации </vt:lpstr>
      <vt:lpstr>Особенности и преимущества патентной документации</vt:lpstr>
      <vt:lpstr>Особенности и преимущества патентной документации</vt:lpstr>
      <vt:lpstr>Глубина поиска патентоспособности</vt:lpstr>
      <vt:lpstr>Занятие закончено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Ставропольский государственный университет  Кафедра ПИ Дисциплина: «Патентоведение»</dc:title>
  <dc:creator>1</dc:creator>
  <cp:lastModifiedBy>Александр</cp:lastModifiedBy>
  <cp:revision>3</cp:revision>
  <dcterms:created xsi:type="dcterms:W3CDTF">2012-11-19T12:44:33Z</dcterms:created>
  <dcterms:modified xsi:type="dcterms:W3CDTF">2020-12-25T08:06:54Z</dcterms:modified>
</cp:coreProperties>
</file>